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45F9-4BC5-4D4B-AB9D-7CDF879CA7F1}" type="datetimeFigureOut">
              <a:rPr lang="en-IE" smtClean="0"/>
              <a:t>03/08/2016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27A8-6B77-4FFC-8B22-5E9F92CD3D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996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45F9-4BC5-4D4B-AB9D-7CDF879CA7F1}" type="datetimeFigureOut">
              <a:rPr lang="en-IE" smtClean="0"/>
              <a:t>03/08/2016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27A8-6B77-4FFC-8B22-5E9F92CD3D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49850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56792"/>
            <a:ext cx="2057400" cy="4569371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56792"/>
            <a:ext cx="6019800" cy="45693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45F9-4BC5-4D4B-AB9D-7CDF879CA7F1}" type="datetimeFigureOut">
              <a:rPr lang="en-IE" smtClean="0"/>
              <a:t>03/08/2016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27A8-6B77-4FFC-8B22-5E9F92CD3D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231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45F9-4BC5-4D4B-AB9D-7CDF879CA7F1}" type="datetimeFigureOut">
              <a:rPr lang="en-IE" smtClean="0"/>
              <a:t>03/08/2016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27A8-6B77-4FFC-8B22-5E9F92CD3D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8794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45F9-4BC5-4D4B-AB9D-7CDF879CA7F1}" type="datetimeFigureOut">
              <a:rPr lang="en-IE" smtClean="0"/>
              <a:t>03/08/2016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27A8-6B77-4FFC-8B22-5E9F92CD3D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573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38492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38492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45F9-4BC5-4D4B-AB9D-7CDF879CA7F1}" type="datetimeFigureOut">
              <a:rPr lang="en-IE" smtClean="0"/>
              <a:t>03/08/2016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27A8-6B77-4FFC-8B22-5E9F92CD3D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605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1317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52935"/>
            <a:ext cx="4040188" cy="3273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1317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2935"/>
            <a:ext cx="4041775" cy="3273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45F9-4BC5-4D4B-AB9D-7CDF879CA7F1}" type="datetimeFigureOut">
              <a:rPr lang="en-IE" smtClean="0"/>
              <a:t>03/08/2016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27A8-6B77-4FFC-8B22-5E9F92CD3D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127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45F9-4BC5-4D4B-AB9D-7CDF879CA7F1}" type="datetimeFigureOut">
              <a:rPr lang="en-IE" smtClean="0"/>
              <a:t>03/08/2016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27A8-6B77-4FFC-8B22-5E9F92CD3D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318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45F9-4BC5-4D4B-AB9D-7CDF879CA7F1}" type="datetimeFigureOut">
              <a:rPr lang="en-IE" smtClean="0"/>
              <a:t>03/08/2016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27A8-6B77-4FFC-8B22-5E9F92CD3D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2261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3008313" cy="7200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45F9-4BC5-4D4B-AB9D-7CDF879CA7F1}" type="datetimeFigureOut">
              <a:rPr lang="en-IE" smtClean="0"/>
              <a:t>03/08/2016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27A8-6B77-4FFC-8B22-5E9F92CD3D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916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56791"/>
            <a:ext cx="5486400" cy="31707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45F9-4BC5-4D4B-AB9D-7CDF879CA7F1}" type="datetimeFigureOut">
              <a:rPr lang="en-IE" smtClean="0"/>
              <a:t>03/08/2016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27A8-6B77-4FFC-8B22-5E9F92CD3D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812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E45F9-4BC5-4D4B-AB9D-7CDF879CA7F1}" type="datetimeFigureOut">
              <a:rPr lang="en-IE" smtClean="0"/>
              <a:t>03/08/2016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D27A8-6B77-4FFC-8B22-5E9F92CD3D81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83" y="-171400"/>
            <a:ext cx="5711136" cy="195897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763688" y="161256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E" dirty="0" smtClean="0"/>
              <a:t>Civil Engineering Research in Ireland 2016 (CERI2016) Conference</a:t>
            </a:r>
          </a:p>
          <a:p>
            <a:pPr algn="just"/>
            <a:r>
              <a:rPr lang="en-IE" dirty="0" smtClean="0"/>
              <a:t>National</a:t>
            </a:r>
            <a:r>
              <a:rPr lang="en-IE" baseline="0" dirty="0" smtClean="0"/>
              <a:t> University of Ireland Galway         </a:t>
            </a:r>
            <a:r>
              <a:rPr lang="en-IE" baseline="0" dirty="0" smtClean="0">
                <a:solidFill>
                  <a:schemeClr val="accent2"/>
                </a:solidFill>
              </a:rPr>
              <a:t>|</a:t>
            </a:r>
            <a:r>
              <a:rPr lang="en-IE" baseline="0" dirty="0" smtClean="0"/>
              <a:t>      29-30 August 2016</a:t>
            </a:r>
            <a:endParaRPr lang="en-I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6856" y="1421904"/>
            <a:ext cx="8229600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48880"/>
            <a:ext cx="8229600" cy="3777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9117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1884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Goggins</dc:creator>
  <cp:lastModifiedBy>Jamie Goggins</cp:lastModifiedBy>
  <cp:revision>3</cp:revision>
  <dcterms:created xsi:type="dcterms:W3CDTF">2016-08-03T06:00:21Z</dcterms:created>
  <dcterms:modified xsi:type="dcterms:W3CDTF">2016-08-03T06:21:46Z</dcterms:modified>
</cp:coreProperties>
</file>